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5" r:id="rId16"/>
    <p:sldId id="268" r:id="rId17"/>
    <p:sldId id="269" r:id="rId18"/>
    <p:sldId id="270" r:id="rId19"/>
    <p:sldId id="271" r:id="rId20"/>
    <p:sldId id="272" r:id="rId21"/>
    <p:sldId id="273" r:id="rId22"/>
    <p:sldId id="27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489-323A-401C-9FF6-29F23BC88EDE}" type="datetimeFigureOut">
              <a:rPr lang="cs-CZ" smtClean="0"/>
              <a:t>31.03.2017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D400-0C82-4F20-B3CB-BFC7C8E67E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9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489-323A-401C-9FF6-29F23BC88EDE}" type="datetimeFigureOut">
              <a:rPr lang="cs-CZ" smtClean="0"/>
              <a:t>31.03.2017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D400-0C82-4F20-B3CB-BFC7C8E67E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53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489-323A-401C-9FF6-29F23BC88EDE}" type="datetimeFigureOut">
              <a:rPr lang="cs-CZ" smtClean="0"/>
              <a:t>31.03.2017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D400-0C82-4F20-B3CB-BFC7C8E67E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30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489-323A-401C-9FF6-29F23BC88EDE}" type="datetimeFigureOut">
              <a:rPr lang="cs-CZ" smtClean="0"/>
              <a:t>31.03.2017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D400-0C82-4F20-B3CB-BFC7C8E67E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32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489-323A-401C-9FF6-29F23BC88EDE}" type="datetimeFigureOut">
              <a:rPr lang="cs-CZ" smtClean="0"/>
              <a:t>31.03.2017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D400-0C82-4F20-B3CB-BFC7C8E67E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74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489-323A-401C-9FF6-29F23BC88EDE}" type="datetimeFigureOut">
              <a:rPr lang="cs-CZ" smtClean="0"/>
              <a:t>31.03.2017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D400-0C82-4F20-B3CB-BFC7C8E67E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45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489-323A-401C-9FF6-29F23BC88EDE}" type="datetimeFigureOut">
              <a:rPr lang="cs-CZ" smtClean="0"/>
              <a:t>31.03.2017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D400-0C82-4F20-B3CB-BFC7C8E67E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12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489-323A-401C-9FF6-29F23BC88EDE}" type="datetimeFigureOut">
              <a:rPr lang="cs-CZ" smtClean="0"/>
              <a:t>31.03.2017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D400-0C82-4F20-B3CB-BFC7C8E67E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9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489-323A-401C-9FF6-29F23BC88EDE}" type="datetimeFigureOut">
              <a:rPr lang="cs-CZ" smtClean="0"/>
              <a:t>31.03.2017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D400-0C82-4F20-B3CB-BFC7C8E67E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00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489-323A-401C-9FF6-29F23BC88EDE}" type="datetimeFigureOut">
              <a:rPr lang="cs-CZ" smtClean="0"/>
              <a:t>31.03.2017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D400-0C82-4F20-B3CB-BFC7C8E67E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96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489-323A-401C-9FF6-29F23BC88EDE}" type="datetimeFigureOut">
              <a:rPr lang="cs-CZ" smtClean="0"/>
              <a:t>31.03.2017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D400-0C82-4F20-B3CB-BFC7C8E67E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47489-323A-401C-9FF6-29F23BC88EDE}" type="datetimeFigureOut">
              <a:rPr lang="cs-CZ" smtClean="0"/>
              <a:t>31.03.2017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D400-0C82-4F20-B3CB-BFC7C8E67E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37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Autofit/>
          </a:bodyPr>
          <a:lstStyle/>
          <a:p>
            <a:r>
              <a:rPr lang="cs-CZ" sz="8800" dirty="0" err="1" smtClean="0">
                <a:latin typeface="Arial Black" panose="020B0A04020102020204" pitchFamily="34" charset="0"/>
              </a:rPr>
              <a:t>Jótamova</a:t>
            </a:r>
            <a:r>
              <a:rPr lang="cs-CZ" sz="8800" dirty="0" smtClean="0">
                <a:latin typeface="Arial Black" panose="020B0A04020102020204" pitchFamily="34" charset="0"/>
              </a:rPr>
              <a:t> bajka</a:t>
            </a:r>
            <a:endParaRPr lang="cs-CZ" sz="8800" dirty="0">
              <a:latin typeface="Arial Black" panose="020B0A040201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1299774"/>
            <a:ext cx="9702800" cy="555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114300"/>
            <a:ext cx="9423400" cy="70675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01625"/>
            <a:ext cx="10515600" cy="1325563"/>
          </a:xfrm>
        </p:spPr>
        <p:txBody>
          <a:bodyPr>
            <a:noAutofit/>
          </a:bodyPr>
          <a:lstStyle/>
          <a:p>
            <a:r>
              <a:rPr lang="cs-CZ" sz="9600" dirty="0" smtClean="0"/>
              <a:t>Fíkovník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9023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12725"/>
            <a:ext cx="10515600" cy="1325563"/>
          </a:xfrm>
        </p:spPr>
        <p:txBody>
          <a:bodyPr>
            <a:noAutofit/>
          </a:bodyPr>
          <a:lstStyle/>
          <a:p>
            <a:r>
              <a:rPr lang="cs-CZ" sz="11500" dirty="0"/>
              <a:t>Fíkovník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17" y="875506"/>
            <a:ext cx="7046833" cy="39624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23988"/>
            <a:ext cx="3622675" cy="543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1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5880100" cy="1325563"/>
          </a:xfrm>
        </p:spPr>
        <p:txBody>
          <a:bodyPr>
            <a:noAutofit/>
          </a:bodyPr>
          <a:lstStyle/>
          <a:p>
            <a:r>
              <a:rPr lang="cs-CZ" sz="9600" dirty="0" smtClean="0"/>
              <a:t>Vinná réva</a:t>
            </a:r>
            <a:endParaRPr lang="cs-CZ" sz="9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12192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9600" dirty="0" smtClean="0"/>
              <a:t>Vinná réva</a:t>
            </a:r>
            <a:endParaRPr lang="cs-CZ" sz="9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7" y="1447800"/>
            <a:ext cx="4058665" cy="5410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447800"/>
            <a:ext cx="7213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2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62781"/>
            <a:ext cx="9966960" cy="64068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0560" y="0"/>
            <a:ext cx="11214100" cy="1325563"/>
          </a:xfrm>
        </p:spPr>
        <p:txBody>
          <a:bodyPr>
            <a:noAutofit/>
          </a:bodyPr>
          <a:lstStyle/>
          <a:p>
            <a:r>
              <a:rPr lang="cs-CZ" sz="9600" dirty="0" smtClean="0"/>
              <a:t>Trnitý keř (kustovnice)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2507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1960" y="0"/>
            <a:ext cx="11551920" cy="1325563"/>
          </a:xfrm>
        </p:spPr>
        <p:txBody>
          <a:bodyPr>
            <a:noAutofit/>
          </a:bodyPr>
          <a:lstStyle/>
          <a:p>
            <a:r>
              <a:rPr lang="cs-CZ" sz="9600" dirty="0"/>
              <a:t>Trnitý keř (kustovnice)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325563"/>
            <a:ext cx="4038600" cy="26132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4171624"/>
            <a:ext cx="4023360" cy="24461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1325562"/>
            <a:ext cx="8115300" cy="529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555" y="279400"/>
            <a:ext cx="9222045" cy="6159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19100"/>
            <a:ext cx="10515600" cy="2743200"/>
          </a:xfrm>
        </p:spPr>
        <p:txBody>
          <a:bodyPr>
            <a:noAutofit/>
          </a:bodyPr>
          <a:lstStyle/>
          <a:p>
            <a:r>
              <a:rPr lang="cs-CZ" sz="9600" dirty="0" smtClean="0"/>
              <a:t>Šekem</a:t>
            </a:r>
            <a:br>
              <a:rPr lang="cs-CZ" sz="9600" dirty="0" smtClean="0"/>
            </a:br>
            <a:r>
              <a:rPr lang="cs-CZ" sz="9600" dirty="0" smtClean="0"/>
              <a:t> hoří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8765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Autofit/>
          </a:bodyPr>
          <a:lstStyle/>
          <a:p>
            <a:r>
              <a:rPr lang="cs-CZ" sz="9600" dirty="0" err="1" smtClean="0"/>
              <a:t>Trňáci</a:t>
            </a:r>
            <a:endParaRPr lang="cs-CZ" sz="9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045035"/>
            <a:ext cx="8724900" cy="58129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1115885"/>
            <a:ext cx="8512216" cy="56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1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6525"/>
            <a:ext cx="11188700" cy="1325563"/>
          </a:xfrm>
        </p:spPr>
        <p:txBody>
          <a:bodyPr>
            <a:normAutofit fontScale="90000"/>
          </a:bodyPr>
          <a:lstStyle/>
          <a:p>
            <a:r>
              <a:rPr lang="cs-CZ" sz="12800" dirty="0" err="1" smtClean="0"/>
              <a:t>Oliváči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24" y="136525"/>
            <a:ext cx="5453678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1" y="1462088"/>
            <a:ext cx="6520479" cy="359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1500" dirty="0" err="1" smtClean="0"/>
              <a:t>Fíkáči</a:t>
            </a:r>
            <a:endParaRPr lang="cs-CZ" sz="115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690688"/>
            <a:ext cx="7580429" cy="42624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66" y="711200"/>
            <a:ext cx="3776133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9" y="0"/>
            <a:ext cx="11232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1500" dirty="0" err="1" smtClean="0"/>
              <a:t>Víňáci</a:t>
            </a:r>
            <a:endParaRPr lang="cs-CZ" sz="115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600200"/>
            <a:ext cx="7010400" cy="52578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581025"/>
            <a:ext cx="4597400" cy="61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0" y="997902"/>
            <a:ext cx="4826000" cy="60686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66" y="2895600"/>
            <a:ext cx="5283200" cy="39624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35" y="1778000"/>
            <a:ext cx="3386666" cy="5080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87679" y="-76140"/>
            <a:ext cx="3564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 err="1" smtClean="0"/>
              <a:t>Oliváči</a:t>
            </a:r>
            <a:endParaRPr lang="cs-CZ" sz="6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99516" y="1569660"/>
            <a:ext cx="3213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 err="1" smtClean="0"/>
              <a:t>Víňáci</a:t>
            </a:r>
            <a:endParaRPr lang="cs-CZ" sz="6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978901" y="440045"/>
            <a:ext cx="3213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 err="1" smtClean="0"/>
              <a:t>Fíkáči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5268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40" y="0"/>
            <a:ext cx="5314660" cy="68580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39700" y="114300"/>
            <a:ext cx="640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800" dirty="0" smtClean="0"/>
              <a:t>Gedeón</a:t>
            </a:r>
            <a:endParaRPr lang="cs-CZ" sz="11500" dirty="0"/>
          </a:p>
        </p:txBody>
      </p:sp>
    </p:spTree>
    <p:extLst>
      <p:ext uri="{BB962C8B-B14F-4D97-AF65-F5344CB8AC3E}">
        <p14:creationId xmlns:p14="http://schemas.microsoft.com/office/powerpoint/2010/main" val="23070803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0"/>
            <a:ext cx="6424072" cy="70993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1599" y="838200"/>
            <a:ext cx="57785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500" dirty="0" err="1" smtClean="0"/>
              <a:t>Abímelek</a:t>
            </a:r>
            <a:endParaRPr lang="cs-CZ" sz="11500" dirty="0"/>
          </a:p>
        </p:txBody>
      </p:sp>
    </p:spTree>
    <p:extLst>
      <p:ext uri="{BB962C8B-B14F-4D97-AF65-F5344CB8AC3E}">
        <p14:creationId xmlns:p14="http://schemas.microsoft.com/office/powerpoint/2010/main" val="13506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-123029"/>
            <a:ext cx="9410700" cy="698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59" y="0"/>
            <a:ext cx="9880879" cy="67437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00" y="205581"/>
            <a:ext cx="4152900" cy="1432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2700" dirty="0" err="1" smtClean="0"/>
              <a:t>Jótam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15075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12725"/>
            <a:ext cx="10515600" cy="1325563"/>
          </a:xfrm>
        </p:spPr>
        <p:txBody>
          <a:bodyPr>
            <a:noAutofit/>
          </a:bodyPr>
          <a:lstStyle/>
          <a:p>
            <a:r>
              <a:rPr lang="cs-CZ" sz="11500" dirty="0" smtClean="0"/>
              <a:t>Oliva</a:t>
            </a:r>
            <a:endParaRPr lang="cs-CZ" sz="13800" dirty="0"/>
          </a:p>
        </p:txBody>
      </p:sp>
    </p:spTree>
    <p:extLst>
      <p:ext uri="{BB962C8B-B14F-4D97-AF65-F5344CB8AC3E}">
        <p14:creationId xmlns:p14="http://schemas.microsoft.com/office/powerpoint/2010/main" val="20691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1214100" cy="1325563"/>
          </a:xfrm>
        </p:spPr>
        <p:txBody>
          <a:bodyPr>
            <a:normAutofit fontScale="90000"/>
          </a:bodyPr>
          <a:lstStyle/>
          <a:p>
            <a:r>
              <a:rPr lang="cs-CZ" sz="9600" dirty="0" smtClean="0"/>
              <a:t>Oliva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" y="1196008"/>
            <a:ext cx="6812525" cy="50777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93" y="163671"/>
            <a:ext cx="4831716" cy="266121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082" y="2705100"/>
            <a:ext cx="3393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31</Words>
  <Application>Microsoft Office PowerPoint</Application>
  <PresentationFormat>Širokoúhlá obrazovka</PresentationFormat>
  <Paragraphs>20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Motiv Office</vt:lpstr>
      <vt:lpstr>Jótamova bajka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Oliva</vt:lpstr>
      <vt:lpstr>Oliva</vt:lpstr>
      <vt:lpstr>Fíkovník</vt:lpstr>
      <vt:lpstr>Fíkovník</vt:lpstr>
      <vt:lpstr>Vinná réva</vt:lpstr>
      <vt:lpstr>Vinná réva</vt:lpstr>
      <vt:lpstr>Trnitý keř (kustovnice)</vt:lpstr>
      <vt:lpstr>Trnitý keř (kustovnice)</vt:lpstr>
      <vt:lpstr>Šekem  hoří</vt:lpstr>
      <vt:lpstr>Trňáci</vt:lpstr>
      <vt:lpstr>Oliváči</vt:lpstr>
      <vt:lpstr>Fíkáči</vt:lpstr>
      <vt:lpstr>Víňáci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Jaroslav</dc:creator>
  <cp:lastModifiedBy>Jaroslav</cp:lastModifiedBy>
  <cp:revision>18</cp:revision>
  <dcterms:created xsi:type="dcterms:W3CDTF">2017-03-31T20:10:04Z</dcterms:created>
  <dcterms:modified xsi:type="dcterms:W3CDTF">2017-04-01T08:35:02Z</dcterms:modified>
</cp:coreProperties>
</file>