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24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0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21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1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5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8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5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8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40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A413-DA22-47C9-B6FD-27069A436456}" type="datetimeFigureOut">
              <a:rPr lang="cs-CZ" smtClean="0"/>
              <a:t>04.06.2017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F0E4-CFA4-41EF-827C-8A8D41CCB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6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30705" y="565483"/>
            <a:ext cx="10495548" cy="6100011"/>
          </a:xfrm>
        </p:spPr>
        <p:txBody>
          <a:bodyPr>
            <a:noAutofit/>
          </a:bodyPr>
          <a:lstStyle/>
          <a:p>
            <a:r>
              <a:rPr lang="cs-CZ" sz="19900" dirty="0" smtClean="0"/>
              <a:t>Letnice</a:t>
            </a:r>
          </a:p>
          <a:p>
            <a:r>
              <a:rPr lang="cs-CZ" sz="19900" dirty="0" smtClean="0"/>
              <a:t>Samuel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2458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9" y="0"/>
            <a:ext cx="9184106" cy="68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3" y="0"/>
            <a:ext cx="9617242" cy="68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52" y="1"/>
            <a:ext cx="8205537" cy="71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3" y="9024"/>
            <a:ext cx="9131968" cy="68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1" y="0"/>
            <a:ext cx="9833811" cy="69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5" y="0"/>
            <a:ext cx="9212180" cy="69091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6591" y="24063"/>
            <a:ext cx="1034716" cy="661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8800" dirty="0" smtClean="0"/>
              <a:t>poprvé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2166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86591" y="24063"/>
            <a:ext cx="1034716" cy="661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8800" dirty="0" smtClean="0"/>
              <a:t>poprvé</a:t>
            </a:r>
            <a:endParaRPr lang="cs-CZ" sz="8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4" y="24062"/>
            <a:ext cx="9111916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86591" y="24063"/>
            <a:ext cx="1034716" cy="70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8000" dirty="0" smtClean="0"/>
              <a:t>podruhé</a:t>
            </a:r>
            <a:endParaRPr lang="cs-CZ" sz="8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86591" y="24063"/>
            <a:ext cx="1034716" cy="70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8000" dirty="0" smtClean="0"/>
              <a:t>podruhé</a:t>
            </a:r>
            <a:endParaRPr lang="cs-CZ" sz="8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0"/>
            <a:ext cx="9063789" cy="67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2"/>
            <a:ext cx="12288253" cy="69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28012" y="12032"/>
            <a:ext cx="69783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8000" dirty="0" smtClean="0"/>
              <a:t>potřetí</a:t>
            </a:r>
            <a:endParaRPr lang="cs-CZ" sz="8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43" y="12032"/>
            <a:ext cx="9127957" cy="68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28012" y="12032"/>
            <a:ext cx="69783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8000" dirty="0" smtClean="0"/>
              <a:t>potřetí</a:t>
            </a:r>
            <a:endParaRPr lang="cs-CZ" sz="8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3" y="12032"/>
            <a:ext cx="9123947" cy="68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11381874" cy="1325563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/>
              <a:t>Jak promlouvá Bůh? 1</a:t>
            </a:r>
            <a:endParaRPr lang="cs-CZ" sz="9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957888"/>
            <a:ext cx="5466348" cy="40997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6" y="1957888"/>
            <a:ext cx="5346032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11381874" cy="1325563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/>
              <a:t>Jak promlouvá Bůh? 2</a:t>
            </a:r>
            <a:endParaRPr lang="cs-CZ" sz="9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1756198"/>
            <a:ext cx="5935579" cy="51834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7" y="2129588"/>
            <a:ext cx="6031833" cy="4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11381874" cy="1325563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/>
              <a:t>Jak promlouvá Bůh? 3</a:t>
            </a:r>
            <a:endParaRPr lang="cs-CZ" sz="9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02" y="1937430"/>
            <a:ext cx="5526170" cy="41446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937430"/>
            <a:ext cx="5827706" cy="41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11381874" cy="1325563"/>
          </a:xfrm>
        </p:spPr>
        <p:txBody>
          <a:bodyPr>
            <a:noAutofit/>
          </a:bodyPr>
          <a:lstStyle/>
          <a:p>
            <a:pPr algn="ctr"/>
            <a:r>
              <a:rPr lang="cs-CZ" sz="11000" b="1" dirty="0" smtClean="0"/>
              <a:t>Jak promlouvá Bůh?</a:t>
            </a:r>
            <a:endParaRPr lang="cs-CZ" sz="110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09863" y="2129757"/>
            <a:ext cx="11381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8800" dirty="0" smtClean="0"/>
              <a:t>- vnitřní hlas, svědomí</a:t>
            </a:r>
            <a:endParaRPr lang="cs-CZ" sz="8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09863" y="3596440"/>
            <a:ext cx="11381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8800" dirty="0" smtClean="0"/>
              <a:t>- Bible</a:t>
            </a:r>
            <a:endParaRPr lang="cs-CZ" sz="88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09863" y="4937627"/>
            <a:ext cx="11381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8800" dirty="0" smtClean="0"/>
              <a:t>- Církev, druzí lidé, knížky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8481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5799" y="1893474"/>
            <a:ext cx="2783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Petr káže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7908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7" y="0"/>
            <a:ext cx="8712523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2822" y="1835873"/>
            <a:ext cx="3166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/>
              <a:t>Byli zasaženi v srdci…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35569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5798" y="1536174"/>
            <a:ext cx="3416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 err="1" smtClean="0"/>
              <a:t>Chofní</a:t>
            </a:r>
            <a:r>
              <a:rPr lang="cs-CZ" sz="8000" dirty="0" smtClean="0"/>
              <a:t> a </a:t>
            </a:r>
            <a:r>
              <a:rPr lang="cs-CZ" sz="8000" dirty="0" err="1" smtClean="0"/>
              <a:t>Pinchas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5776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3608" y="1997839"/>
            <a:ext cx="253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err="1" smtClean="0"/>
              <a:t>Chofní</a:t>
            </a:r>
            <a:r>
              <a:rPr lang="cs-CZ" sz="6000" dirty="0" smtClean="0"/>
              <a:t> a </a:t>
            </a:r>
            <a:r>
              <a:rPr lang="cs-CZ" sz="6000" dirty="0" err="1" smtClean="0"/>
              <a:t>Pinchas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8500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93" y="276726"/>
            <a:ext cx="8774892" cy="64097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91913" y="276726"/>
            <a:ext cx="253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err="1" smtClean="0"/>
              <a:t>Chofní</a:t>
            </a:r>
            <a:r>
              <a:rPr lang="cs-CZ" sz="6000" dirty="0" smtClean="0"/>
              <a:t> a </a:t>
            </a:r>
            <a:r>
              <a:rPr lang="cs-CZ" sz="6000" dirty="0" err="1" smtClean="0"/>
              <a:t>Pinchas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118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-1"/>
            <a:ext cx="9117207" cy="6837905"/>
          </a:xfrm>
        </p:spPr>
      </p:pic>
      <p:sp>
        <p:nvSpPr>
          <p:cNvPr id="5" name="TextovéPole 4"/>
          <p:cNvSpPr txBox="1"/>
          <p:nvPr/>
        </p:nvSpPr>
        <p:spPr>
          <a:xfrm>
            <a:off x="445167" y="1987790"/>
            <a:ext cx="253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err="1" smtClean="0"/>
              <a:t>Chofní</a:t>
            </a:r>
            <a:r>
              <a:rPr lang="cs-CZ" sz="6000" dirty="0" smtClean="0"/>
              <a:t> a </a:t>
            </a:r>
            <a:r>
              <a:rPr lang="cs-CZ" sz="6000" dirty="0" err="1" smtClean="0"/>
              <a:t>Pinchas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0272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Širokoúhlá obrazovka</PresentationFormat>
  <Paragraphs>21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promlouvá Bůh? 1</vt:lpstr>
      <vt:lpstr>Jak promlouvá Bůh? 2</vt:lpstr>
      <vt:lpstr>Jak promlouvá Bůh? 3</vt:lpstr>
      <vt:lpstr>Jak promlouvá Bůh?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</dc:creator>
  <cp:lastModifiedBy>Jaroslav</cp:lastModifiedBy>
  <cp:revision>6</cp:revision>
  <dcterms:created xsi:type="dcterms:W3CDTF">2017-06-03T23:01:14Z</dcterms:created>
  <dcterms:modified xsi:type="dcterms:W3CDTF">2017-06-03T23:44:10Z</dcterms:modified>
</cp:coreProperties>
</file>