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56" r:id="rId5"/>
    <p:sldId id="259" r:id="rId6"/>
    <p:sldId id="261" r:id="rId7"/>
    <p:sldId id="26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44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27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94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94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47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7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34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41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64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6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05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4E67-9E77-4243-84C3-A2315EDBA84D}" type="datetimeFigureOut">
              <a:rPr lang="cs-CZ" smtClean="0"/>
              <a:t>03.09.2017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2D58-7B29-4152-8049-FEB609DC4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7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8541" y="263610"/>
            <a:ext cx="10256108" cy="6594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400" b="1" dirty="0"/>
              <a:t>David a Goliáš </a:t>
            </a:r>
            <a:r>
              <a:rPr lang="cs-CZ" sz="4400" b="1" dirty="0" smtClean="0"/>
              <a:t> </a:t>
            </a:r>
            <a:endParaRPr lang="cs-CZ" sz="4400" b="1" dirty="0"/>
          </a:p>
          <a:p>
            <a:pPr marL="0" indent="0">
              <a:buNone/>
            </a:pPr>
            <a:r>
              <a:rPr lang="cs-CZ" sz="4400" dirty="0"/>
              <a:t>Lidi na lidi jsou jako saně,</a:t>
            </a:r>
            <a:br>
              <a:rPr lang="cs-CZ" sz="4400" dirty="0"/>
            </a:br>
            <a:r>
              <a:rPr lang="cs-CZ" sz="4400" dirty="0"/>
              <a:t>člověk na člověka jako kat.</a:t>
            </a:r>
            <a:br>
              <a:rPr lang="cs-CZ" sz="4400" dirty="0"/>
            </a:br>
            <a:r>
              <a:rPr lang="cs-CZ" sz="4400" dirty="0"/>
              <a:t>Podívejme se na ně,</a:t>
            </a:r>
            <a:br>
              <a:rPr lang="cs-CZ" sz="4400" dirty="0"/>
            </a:br>
            <a:r>
              <a:rPr lang="cs-CZ" sz="4400" dirty="0"/>
              <a:t>musíte naříkat</a:t>
            </a:r>
            <a:r>
              <a:rPr lang="cs-CZ" sz="4400" dirty="0" smtClean="0"/>
              <a:t>.</a:t>
            </a:r>
          </a:p>
          <a:p>
            <a:pPr marL="0" indent="0">
              <a:buNone/>
            </a:pP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>Obr do pidimužíka mydlí,</a:t>
            </a:r>
            <a:br>
              <a:rPr lang="cs-CZ" sz="4400" dirty="0"/>
            </a:br>
            <a:r>
              <a:rPr lang="cs-CZ" sz="4400" dirty="0"/>
              <a:t>domnívaje se, že vyhraje.</a:t>
            </a:r>
            <a:br>
              <a:rPr lang="cs-CZ" sz="4400" dirty="0"/>
            </a:br>
            <a:r>
              <a:rPr lang="cs-CZ" sz="4400" dirty="0"/>
              <a:t>Klidně seďme na židli,</a:t>
            </a:r>
            <a:br>
              <a:rPr lang="cs-CZ" sz="4400" dirty="0"/>
            </a:br>
            <a:r>
              <a:rPr lang="cs-CZ" sz="4400" dirty="0"/>
              <a:t>čtěme Bibli, tam to všechno je.</a:t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2673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3826" y="266700"/>
            <a:ext cx="9208873" cy="59102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400" dirty="0" smtClean="0"/>
              <a:t>Samson </a:t>
            </a:r>
            <a:r>
              <a:rPr lang="cs-CZ" sz="4400" dirty="0"/>
              <a:t>je bez vlasů, očí,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 err="1"/>
              <a:t>Pelištejci</a:t>
            </a:r>
            <a:r>
              <a:rPr lang="cs-CZ" sz="4400" dirty="0"/>
              <a:t> už skotačí.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Pomodlil se za vlasy,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dorostly mu do krásy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 err="1"/>
              <a:t>Ref</a:t>
            </a:r>
            <a:r>
              <a:rPr lang="cs-CZ" sz="4400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Ženský, ženský, ženský, ženský, ženský,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ženský, ženský, </a:t>
            </a:r>
            <a:r>
              <a:rPr lang="cs-CZ" sz="4400" dirty="0" smtClean="0"/>
              <a:t>ženský </a:t>
            </a:r>
            <a:r>
              <a:rPr lang="cs-CZ" sz="4400" dirty="0"/>
              <a:t>- ženský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Ženský, ženský, ženský, ženský, ženský,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ženský, ženský, </a:t>
            </a:r>
            <a:r>
              <a:rPr lang="cs-CZ" sz="4400" dirty="0" smtClean="0"/>
              <a:t>ženský </a:t>
            </a:r>
            <a:r>
              <a:rPr lang="cs-CZ" sz="4400" dirty="0"/>
              <a:t>- VLASY!</a:t>
            </a:r>
          </a:p>
          <a:p>
            <a:pPr marL="0" indent="0">
              <a:spcBef>
                <a:spcPts val="0"/>
              </a:spcBef>
              <a:buNone/>
            </a:pP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139700"/>
            <a:ext cx="4952999" cy="3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15" y="1014970"/>
            <a:ext cx="4588933" cy="34417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6118" y="292100"/>
            <a:ext cx="7666681" cy="58848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Že pak Samson nebyl hloupý,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opřel se o hlavní sloupy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a pro dobrou náladu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shodil jim chrám na hlavu.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 err="1"/>
              <a:t>Ref</a:t>
            </a:r>
            <a:r>
              <a:rPr lang="cs-CZ" sz="4400" dirty="0"/>
              <a:t>.: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Vlasy, vlasy, vlasy, vlasy, vlasy,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vlasy, vlasy, vlasy, </a:t>
            </a:r>
            <a:r>
              <a:rPr lang="cs-CZ" sz="4400" dirty="0" smtClean="0"/>
              <a:t>- VLASY</a:t>
            </a:r>
            <a:endParaRPr lang="cs-CZ" sz="4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Vlasy, vlasy, vlasy, vlasy, vlasy,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vlasy, vlasy, vlasy, </a:t>
            </a:r>
            <a:r>
              <a:rPr lang="cs-CZ" sz="4400" dirty="0" smtClean="0"/>
              <a:t>- ŽENSKÝ </a:t>
            </a:r>
            <a:endParaRPr lang="cs-CZ" sz="4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9032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046205" y="271849"/>
            <a:ext cx="10865708" cy="640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400" dirty="0" smtClean="0"/>
              <a:t>Samuelova kniha nám povídá,</a:t>
            </a:r>
            <a:br>
              <a:rPr lang="cs-CZ" sz="4400" dirty="0" smtClean="0"/>
            </a:br>
            <a:r>
              <a:rPr lang="cs-CZ" sz="4400" dirty="0" smtClean="0"/>
              <a:t>jak na žida přišla veliká bída,</a:t>
            </a:r>
            <a:br>
              <a:rPr lang="cs-CZ" sz="4400" dirty="0" smtClean="0"/>
            </a:br>
            <a:r>
              <a:rPr lang="cs-CZ" sz="4400" dirty="0" smtClean="0"/>
              <a:t>jak ti bídní Filištíni válku vést nebyli líní,</a:t>
            </a:r>
            <a:br>
              <a:rPr lang="cs-CZ" sz="4400" dirty="0" smtClean="0"/>
            </a:br>
            <a:r>
              <a:rPr lang="cs-CZ" sz="4400" dirty="0" smtClean="0"/>
              <a:t>až potkali Davida.</a:t>
            </a:r>
          </a:p>
          <a:p>
            <a:pPr marL="0" indent="0">
              <a:buNone/>
            </a:pP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David šel do války volky, nevolky,</a:t>
            </a:r>
            <a:br>
              <a:rPr lang="cs-CZ" sz="4400" dirty="0" smtClean="0"/>
            </a:br>
            <a:r>
              <a:rPr lang="cs-CZ" sz="4400" dirty="0" smtClean="0"/>
              <a:t>Z velké dálky nesl bratrům homolky.</a:t>
            </a:r>
            <a:br>
              <a:rPr lang="cs-CZ" sz="4400" dirty="0" smtClean="0"/>
            </a:br>
            <a:r>
              <a:rPr lang="cs-CZ" sz="4400" dirty="0" smtClean="0"/>
              <a:t>V pochodu se cvičil v hodu.</a:t>
            </a:r>
            <a:br>
              <a:rPr lang="cs-CZ" sz="4400" dirty="0" smtClean="0"/>
            </a:br>
            <a:r>
              <a:rPr lang="cs-CZ" sz="4400" dirty="0" smtClean="0"/>
              <a:t>Dal si pro </a:t>
            </a:r>
            <a:r>
              <a:rPr lang="cs-CZ" sz="4400" dirty="0" err="1" smtClean="0"/>
              <a:t>strejčka</a:t>
            </a:r>
            <a:r>
              <a:rPr lang="cs-CZ" sz="4400" dirty="0" smtClean="0"/>
              <a:t> Příhodu</a:t>
            </a:r>
            <a:br>
              <a:rPr lang="cs-CZ" sz="4400" dirty="0" smtClean="0"/>
            </a:br>
            <a:r>
              <a:rPr lang="cs-CZ" sz="4400" dirty="0" smtClean="0"/>
              <a:t>tři šutry do tobolky.</a:t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8889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219200" y="321274"/>
            <a:ext cx="8814485" cy="619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400" dirty="0" smtClean="0"/>
              <a:t>Hej, hej, kam se </a:t>
            </a:r>
            <a:r>
              <a:rPr lang="cs-CZ" sz="4400" dirty="0" err="1" smtClean="0"/>
              <a:t>valej</a:t>
            </a:r>
            <a:r>
              <a:rPr lang="cs-CZ" sz="4400" dirty="0" smtClean="0"/>
              <a:t>.</a:t>
            </a:r>
            <a:br>
              <a:rPr lang="cs-CZ" sz="4400" dirty="0" smtClean="0"/>
            </a:br>
            <a:r>
              <a:rPr lang="cs-CZ" sz="4400" dirty="0" smtClean="0"/>
              <a:t>Vždyť jsou </a:t>
            </a:r>
            <a:r>
              <a:rPr lang="cs-CZ" sz="4400" dirty="0" err="1" smtClean="0"/>
              <a:t>malej</a:t>
            </a:r>
            <a:r>
              <a:rPr lang="cs-CZ" sz="4400" dirty="0" smtClean="0"/>
              <a:t>!</a:t>
            </a:r>
            <a:br>
              <a:rPr lang="cs-CZ" sz="4400" dirty="0" smtClean="0"/>
            </a:br>
            <a:r>
              <a:rPr lang="cs-CZ" sz="4400" dirty="0" smtClean="0"/>
              <a:t>Takhle Goliáš ho provokuje.</a:t>
            </a:r>
            <a:br>
              <a:rPr lang="cs-CZ" sz="4400" dirty="0" smtClean="0"/>
            </a:br>
            <a:r>
              <a:rPr lang="cs-CZ" sz="4400" dirty="0" smtClean="0"/>
              <a:t>David slušně salutuje.</a:t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Když mu ale obr plivnul do očí,</a:t>
            </a:r>
            <a:br>
              <a:rPr lang="cs-CZ" sz="4400" dirty="0" smtClean="0"/>
            </a:br>
            <a:r>
              <a:rPr lang="cs-CZ" sz="4400" dirty="0" smtClean="0"/>
              <a:t>David se otočí, prakem zatočí.</a:t>
            </a:r>
            <a:br>
              <a:rPr lang="cs-CZ" sz="4400" dirty="0" smtClean="0"/>
            </a:br>
            <a:r>
              <a:rPr lang="cs-CZ" sz="4400" dirty="0" smtClean="0"/>
              <a:t>Když začínáš, no tak tu máš.</a:t>
            </a:r>
            <a:br>
              <a:rPr lang="cs-CZ" sz="4400" dirty="0" smtClean="0"/>
            </a:br>
            <a:r>
              <a:rPr lang="cs-CZ" sz="4400" dirty="0" smtClean="0"/>
              <a:t>Byl jsi </a:t>
            </a:r>
            <a:r>
              <a:rPr lang="cs-CZ" sz="4400" dirty="0" err="1" smtClean="0"/>
              <a:t>velkej</a:t>
            </a:r>
            <a:r>
              <a:rPr lang="cs-CZ" sz="4400" dirty="0" smtClean="0"/>
              <a:t> já měl kuráž.</a:t>
            </a:r>
            <a:br>
              <a:rPr lang="cs-CZ" sz="4400" dirty="0" smtClean="0"/>
            </a:br>
            <a:r>
              <a:rPr lang="cs-CZ" sz="4400" dirty="0" smtClean="0"/>
              <a:t>A </a:t>
            </a:r>
            <a:r>
              <a:rPr lang="cs-CZ" sz="4400" dirty="0" err="1" smtClean="0"/>
              <a:t>jakej</a:t>
            </a:r>
            <a:r>
              <a:rPr lang="cs-CZ" sz="4400" dirty="0" smtClean="0"/>
              <a:t> byl Goliáš.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3020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1441964"/>
            <a:ext cx="11607800" cy="1744663"/>
          </a:xfrm>
        </p:spPr>
        <p:txBody>
          <a:bodyPr>
            <a:noAutofit/>
          </a:bodyPr>
          <a:lstStyle/>
          <a:p>
            <a:r>
              <a:rPr lang="cs-CZ" sz="19900" b="1" dirty="0" smtClean="0"/>
              <a:t>Samson</a:t>
            </a:r>
            <a:endParaRPr lang="cs-CZ" sz="199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6700" y="4105832"/>
            <a:ext cx="9144000" cy="1003300"/>
          </a:xfrm>
        </p:spPr>
        <p:txBody>
          <a:bodyPr>
            <a:noAutofit/>
          </a:bodyPr>
          <a:lstStyle/>
          <a:p>
            <a:r>
              <a:rPr lang="cs-CZ" sz="3200" dirty="0" smtClean="0"/>
              <a:t>Složily děti na letním táboře FS ČCE Praha – Braník</a:t>
            </a:r>
          </a:p>
          <a:p>
            <a:r>
              <a:rPr lang="cs-CZ" sz="3200" dirty="0" smtClean="0"/>
              <a:t>Nápěv: klasický </a:t>
            </a:r>
            <a:r>
              <a:rPr lang="cs-CZ" sz="3200" dirty="0" err="1" smtClean="0"/>
              <a:t>rock´n´roll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67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789" y="205947"/>
            <a:ext cx="4051106" cy="4051106"/>
          </a:xfr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881449" y="313038"/>
            <a:ext cx="10426013" cy="5516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400" dirty="0"/>
              <a:t>Samson, ten měl dlouhé vlasy</a:t>
            </a:r>
            <a:br>
              <a:rPr lang="cs-CZ" sz="4400" dirty="0"/>
            </a:br>
            <a:r>
              <a:rPr lang="cs-CZ" sz="4400" dirty="0"/>
              <a:t>a tak tím to bylo asi,</a:t>
            </a:r>
            <a:br>
              <a:rPr lang="cs-CZ" sz="4400" dirty="0"/>
            </a:br>
            <a:r>
              <a:rPr lang="cs-CZ" sz="4400" dirty="0"/>
              <a:t>že tu velkou sílu měl,</a:t>
            </a:r>
            <a:br>
              <a:rPr lang="cs-CZ" sz="4400" dirty="0"/>
            </a:br>
            <a:r>
              <a:rPr lang="cs-CZ" sz="4400" dirty="0"/>
              <a:t>Pánu Bohu rozuměl</a:t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 err="1"/>
              <a:t>Ref</a:t>
            </a:r>
            <a:r>
              <a:rPr lang="cs-CZ" sz="4400" dirty="0"/>
              <a:t>: </a:t>
            </a:r>
            <a:endParaRPr lang="cs-CZ" sz="4400" dirty="0" smtClean="0"/>
          </a:p>
          <a:p>
            <a:pPr marL="0" indent="0">
              <a:buNone/>
            </a:pPr>
            <a:r>
              <a:rPr lang="cs-CZ" sz="4400" dirty="0"/>
              <a:t>Ženský, ženský, ženský, ženský, ženský,</a:t>
            </a:r>
            <a:br>
              <a:rPr lang="cs-CZ" sz="4400" dirty="0"/>
            </a:br>
            <a:r>
              <a:rPr lang="cs-CZ" sz="4400" dirty="0"/>
              <a:t>ženský, ženský, </a:t>
            </a:r>
            <a:r>
              <a:rPr lang="cs-CZ" sz="4400" dirty="0" smtClean="0"/>
              <a:t>ženský - ŽENSKÝ!</a:t>
            </a:r>
            <a:endParaRPr lang="cs-CZ" sz="4400" dirty="0"/>
          </a:p>
          <a:p>
            <a:pPr marL="0" indent="0">
              <a:buNone/>
            </a:pPr>
            <a:r>
              <a:rPr lang="cs-CZ" sz="4400" dirty="0" smtClean="0"/>
              <a:t>Ženský</a:t>
            </a:r>
            <a:r>
              <a:rPr lang="cs-CZ" sz="4400" dirty="0"/>
              <a:t>, ženský, ženský, ženský, ženský,</a:t>
            </a:r>
            <a:br>
              <a:rPr lang="cs-CZ" sz="4400" dirty="0"/>
            </a:br>
            <a:r>
              <a:rPr lang="cs-CZ" sz="4400" dirty="0"/>
              <a:t>ženský, ženský, </a:t>
            </a:r>
            <a:r>
              <a:rPr lang="cs-CZ" sz="4400" dirty="0" smtClean="0"/>
              <a:t>ženský - </a:t>
            </a:r>
            <a:r>
              <a:rPr lang="cs-CZ" sz="4400" dirty="0"/>
              <a:t>VLASY!</a:t>
            </a:r>
          </a:p>
        </p:txBody>
      </p:sp>
    </p:spTree>
    <p:extLst>
      <p:ext uri="{BB962C8B-B14F-4D97-AF65-F5344CB8AC3E}">
        <p14:creationId xmlns:p14="http://schemas.microsoft.com/office/powerpoint/2010/main" val="9704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2" y="214184"/>
            <a:ext cx="4819136" cy="35420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832" y="214184"/>
            <a:ext cx="9045146" cy="6643816"/>
          </a:xfrm>
        </p:spPr>
        <p:txBody>
          <a:bodyPr>
            <a:noAutofit/>
          </a:bodyPr>
          <a:lstStyle/>
          <a:p>
            <a:r>
              <a:rPr lang="cs-CZ" dirty="0">
                <a:latin typeface="+mn-lt"/>
              </a:rPr>
              <a:t>Na Samsona lev se vrhnul,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a Samson ho hned roztrhnul,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lev, ten už je na kusy,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Samson dá med do pusy.</a:t>
            </a:r>
            <a:br>
              <a:rPr lang="cs-CZ" dirty="0">
                <a:latin typeface="+mn-lt"/>
              </a:rPr>
            </a:b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dirty="0" err="1">
                <a:latin typeface="+mn-lt"/>
              </a:rPr>
              <a:t>Ref</a:t>
            </a:r>
            <a:r>
              <a:rPr lang="cs-CZ" dirty="0">
                <a:latin typeface="+mn-lt"/>
              </a:rPr>
              <a:t>: 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Ženský, ženský, ženský, ženský, ženský,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ženský, ženský, ženský - ŽENSKÝ!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Ženský, ženský, ženský, ženský, ženský,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ženský, ženský, ženský - VLASY!</a:t>
            </a:r>
            <a:br>
              <a:rPr lang="cs-CZ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3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32" y="4360465"/>
            <a:ext cx="2942381" cy="220678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77" y="74139"/>
            <a:ext cx="5132172" cy="3461008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733167" y="345990"/>
            <a:ext cx="9275805" cy="6221261"/>
          </a:xfrm>
        </p:spPr>
        <p:txBody>
          <a:bodyPr>
            <a:noAutofit/>
          </a:bodyPr>
          <a:lstStyle/>
          <a:p>
            <a:r>
              <a:rPr lang="cs-CZ" dirty="0">
                <a:latin typeface="+mn-lt"/>
              </a:rPr>
              <a:t>O lvu a medu se sází: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,,To nevíte švagři drazí!"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Pro odpověď ti chlapi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jeho ženu </a:t>
            </a:r>
            <a:r>
              <a:rPr lang="cs-CZ" dirty="0" smtClean="0">
                <a:latin typeface="+mn-lt"/>
              </a:rPr>
              <a:t>utrápí</a:t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dirty="0" err="1">
                <a:latin typeface="+mn-lt"/>
              </a:rPr>
              <a:t>Ref</a:t>
            </a:r>
            <a:r>
              <a:rPr lang="cs-CZ" dirty="0">
                <a:latin typeface="+mn-lt"/>
              </a:rPr>
              <a:t>: 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Ženský, ženský, ženský, ženský, ženský,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ženský, ženský, ženský - ŽENSKÝ!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Ženský, ženský, ženský, ženský, ženský,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ženský, ženský, ženský - VLASY!</a:t>
            </a:r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3211" y="279400"/>
            <a:ext cx="9621794" cy="6287851"/>
          </a:xfrm>
        </p:spPr>
        <p:txBody>
          <a:bodyPr>
            <a:noAutofit/>
          </a:bodyPr>
          <a:lstStyle/>
          <a:p>
            <a:r>
              <a:rPr lang="cs-CZ" dirty="0">
                <a:latin typeface="+mn-lt"/>
              </a:rPr>
              <a:t>Pak si vybral krasavici,</a:t>
            </a:r>
            <a:br>
              <a:rPr lang="cs-CZ" dirty="0">
                <a:latin typeface="+mn-lt"/>
              </a:rPr>
            </a:br>
            <a:r>
              <a:rPr lang="cs-CZ" dirty="0" err="1">
                <a:latin typeface="+mn-lt"/>
              </a:rPr>
              <a:t>pelištejskou</a:t>
            </a:r>
            <a:r>
              <a:rPr lang="cs-CZ" dirty="0">
                <a:latin typeface="+mn-lt"/>
              </a:rPr>
              <a:t> podvodnici.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Ta proradná Dalila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úplně ho opila.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 </a:t>
            </a:r>
            <a:br>
              <a:rPr lang="cs-CZ" dirty="0">
                <a:latin typeface="+mn-lt"/>
              </a:rPr>
            </a:br>
            <a:r>
              <a:rPr lang="cs-CZ" dirty="0" err="1">
                <a:latin typeface="+mn-lt"/>
              </a:rPr>
              <a:t>Ref</a:t>
            </a:r>
            <a:r>
              <a:rPr lang="cs-CZ" dirty="0">
                <a:latin typeface="+mn-lt"/>
              </a:rPr>
              <a:t>: 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Ženský, ženský, ženský, ženský, ženský,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ženský, ženský, </a:t>
            </a:r>
            <a:r>
              <a:rPr lang="cs-CZ" dirty="0" smtClean="0">
                <a:latin typeface="+mn-lt"/>
              </a:rPr>
              <a:t>ženský </a:t>
            </a:r>
            <a:r>
              <a:rPr lang="cs-CZ" dirty="0">
                <a:latin typeface="+mn-lt"/>
              </a:rPr>
              <a:t>- ženský</a:t>
            </a:r>
            <a:br>
              <a:rPr lang="cs-CZ" dirty="0">
                <a:latin typeface="+mn-lt"/>
              </a:rPr>
            </a:br>
            <a:r>
              <a:rPr lang="cs-CZ" dirty="0" err="1">
                <a:latin typeface="+mn-lt"/>
              </a:rPr>
              <a:t>Ženský</a:t>
            </a:r>
            <a:r>
              <a:rPr lang="cs-CZ" dirty="0">
                <a:latin typeface="+mn-lt"/>
              </a:rPr>
              <a:t>, ženský, ženský, ženský, ženský,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ženský, ženský, </a:t>
            </a:r>
            <a:r>
              <a:rPr lang="cs-CZ" dirty="0" smtClean="0">
                <a:latin typeface="+mn-lt"/>
              </a:rPr>
              <a:t>ženský </a:t>
            </a:r>
            <a:r>
              <a:rPr lang="cs-CZ" dirty="0">
                <a:latin typeface="+mn-lt"/>
              </a:rPr>
              <a:t>- VLASY!</a:t>
            </a:r>
            <a:br>
              <a:rPr lang="cs-CZ" dirty="0">
                <a:latin typeface="+mn-lt"/>
              </a:rPr>
            </a:br>
            <a:endParaRPr lang="cs-CZ" sz="20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20" y="114301"/>
            <a:ext cx="2986446" cy="37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98" y="1684336"/>
            <a:ext cx="3852803" cy="247061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3211" y="415924"/>
            <a:ext cx="9197888" cy="59467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400" smtClean="0"/>
              <a:t>       Otázkami </a:t>
            </a:r>
            <a:r>
              <a:rPr lang="cs-CZ" sz="4400" dirty="0"/>
              <a:t>ho mučila: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i="1" dirty="0"/>
              <a:t>Holky: </a:t>
            </a:r>
            <a:r>
              <a:rPr lang="cs-CZ" sz="4400" i="1" dirty="0" smtClean="0"/>
              <a:t>	</a:t>
            </a:r>
            <a:r>
              <a:rPr lang="cs-CZ" sz="4400" dirty="0" smtClean="0"/>
              <a:t>„</a:t>
            </a:r>
            <a:r>
              <a:rPr lang="cs-CZ" sz="4400" dirty="0"/>
              <a:t>V čem se skrývá Tvoje síla?!“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i="1" dirty="0"/>
              <a:t>Kluci </a:t>
            </a:r>
            <a:r>
              <a:rPr lang="cs-CZ" sz="4400" i="1" dirty="0"/>
              <a:t>	</a:t>
            </a:r>
            <a:r>
              <a:rPr lang="cs-CZ" sz="4400" i="1" dirty="0" smtClean="0"/>
              <a:t>	</a:t>
            </a:r>
            <a:r>
              <a:rPr lang="cs-CZ" sz="4400" dirty="0" smtClean="0"/>
              <a:t>„</a:t>
            </a:r>
            <a:r>
              <a:rPr lang="cs-CZ" sz="4400" dirty="0"/>
              <a:t>Ve vlasech ta síla je.“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i="1" dirty="0" smtClean="0"/>
              <a:t>Všichni	</a:t>
            </a:r>
            <a:r>
              <a:rPr lang="cs-CZ" sz="4400" i="1" dirty="0" smtClean="0"/>
              <a:t> </a:t>
            </a:r>
            <a:r>
              <a:rPr lang="cs-CZ" sz="4400" dirty="0"/>
              <a:t>Samson už boj prohraje.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 err="1"/>
              <a:t>Ref</a:t>
            </a:r>
            <a:r>
              <a:rPr lang="cs-CZ" sz="4400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Ženský, ženský, ženský, ženský, ženský,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ženský, ženský, </a:t>
            </a:r>
            <a:r>
              <a:rPr lang="cs-CZ" sz="4400" dirty="0" smtClean="0"/>
              <a:t>ženský </a:t>
            </a:r>
            <a:r>
              <a:rPr lang="cs-CZ" sz="4400" dirty="0"/>
              <a:t>- ženský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Ženský, ženský, ženský, ženský, ženský,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ženský, ženský, </a:t>
            </a:r>
            <a:r>
              <a:rPr lang="cs-CZ" sz="4400" dirty="0" smtClean="0"/>
              <a:t>ženský </a:t>
            </a:r>
            <a:r>
              <a:rPr lang="cs-CZ" sz="4400" dirty="0"/>
              <a:t>- VLASY!</a:t>
            </a:r>
          </a:p>
          <a:p>
            <a:pPr>
              <a:spcBef>
                <a:spcPts val="0"/>
              </a:spcBef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7839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110</Words>
  <Application>Microsoft Office PowerPoint</Application>
  <PresentationFormat>Širokoúhlá obrazovka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Samson</vt:lpstr>
      <vt:lpstr>Prezentace aplikace PowerPoint</vt:lpstr>
      <vt:lpstr>Na Samsona lev se vrhnul, a Samson ho hned roztrhnul, lev, ten už je na kusy, Samson dá med do pusy.  Ref:  Ženský, ženský, ženský, ženský, ženský, ženský, ženský, ženský - ŽENSKÝ! Ženský, ženský, ženský, ženský, ženský, ženský, ženský, ženský - VLASY! </vt:lpstr>
      <vt:lpstr>O lvu a medu se sází: ,,To nevíte švagři drazí!" Pro odpověď ti chlapi jeho ženu utrápí  Ref:  Ženský, ženský, ženský, ženský, ženský, ženský, ženský, ženský - ŽENSKÝ! Ženský, ženský, ženský, ženský, ženský, ženský, ženský, ženský - VLASY!</vt:lpstr>
      <vt:lpstr>Pak si vybral krasavici, pelištejskou podvodnici. Ta proradná Dalila úplně ho opila.   Ref:  Ženský, ženský, ženský, ženský, ženský, ženský, ženský, ženský - ženský Ženský, ženský, ženský, ženský, ženský, ženský, ženský, ženský - VLASY!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</dc:creator>
  <cp:lastModifiedBy>Jaroslav</cp:lastModifiedBy>
  <cp:revision>12</cp:revision>
  <dcterms:created xsi:type="dcterms:W3CDTF">2017-05-06T12:13:13Z</dcterms:created>
  <dcterms:modified xsi:type="dcterms:W3CDTF">2017-09-02T22:43:08Z</dcterms:modified>
</cp:coreProperties>
</file>