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21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253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77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4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9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0917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66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56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57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53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55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0602A-3B47-4C00-B5CE-4972631F92DB}" type="datetimeFigureOut">
              <a:rPr lang="cs-CZ" smtClean="0"/>
              <a:t>06.10.2018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99AD-2571-4015-81DB-AB06479B5B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56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90330" y="279525"/>
            <a:ext cx="4725726" cy="3871056"/>
          </a:xfrm>
        </p:spPr>
        <p:txBody>
          <a:bodyPr>
            <a:noAutofit/>
          </a:bodyPr>
          <a:lstStyle/>
          <a:p>
            <a:r>
              <a:rPr lang="cs-CZ" sz="11500" b="1" dirty="0" smtClean="0"/>
              <a:t>Apoštol Petr</a:t>
            </a:r>
            <a:endParaRPr lang="cs-CZ" sz="115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43" y="186634"/>
            <a:ext cx="4657642" cy="621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01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3" y="198782"/>
            <a:ext cx="11109108" cy="64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2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8" y="0"/>
            <a:ext cx="10904782" cy="67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359" y="0"/>
            <a:ext cx="5679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96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4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" y="22926"/>
            <a:ext cx="10589552" cy="683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4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53" y="78350"/>
            <a:ext cx="9078300" cy="66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2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2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53" y="6325"/>
            <a:ext cx="9035972" cy="679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7" y="69230"/>
            <a:ext cx="10201523" cy="67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04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06" y="0"/>
            <a:ext cx="9513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6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57" y="0"/>
            <a:ext cx="7310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78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7" y="461176"/>
            <a:ext cx="12099067" cy="59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39" y="35357"/>
            <a:ext cx="9199659" cy="67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54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307" y="56550"/>
            <a:ext cx="4850295" cy="684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9" y="32971"/>
            <a:ext cx="10061952" cy="68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10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27" y="-24501"/>
            <a:ext cx="5746888" cy="688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77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99" y="0"/>
            <a:ext cx="9006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25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19" y="0"/>
            <a:ext cx="5102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9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0" y="0"/>
            <a:ext cx="4127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27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76" y="115564"/>
            <a:ext cx="4359965" cy="67424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5" y="57782"/>
            <a:ext cx="4887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85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368216" y="246448"/>
            <a:ext cx="51905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4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Naberu Dech</a:t>
            </a:r>
            <a:r>
              <a:rPr lang="cs-CZ" sz="4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(Tomáš Najbrt)</a:t>
            </a:r>
            <a:endParaRPr lang="cs-CZ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10101" y="1754439"/>
            <a:ext cx="7291346" cy="400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 Kdosi </a:t>
            </a: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mě probouzí, podává dlaň,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zvedá mě vzhůru, zašeptá vstaň, 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čerstvý vzduch zvenčí do cely chladně voní 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někde v dáli svítání z věží zvoní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Ref</a:t>
            </a: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.: Naberu dech a půjdu, rázem zbavený pout,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svobodu volnost cítím, dřív jsem se </a:t>
            </a:r>
            <a:r>
              <a:rPr lang="cs-CZ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nemoh</a:t>
            </a: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´ hnout.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Všechno je tak zvláštně nové, jak bývá ve vidění,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jako bych v očích měl ještě sen, co pravda je a co není.</a:t>
            </a:r>
            <a:endParaRPr lang="cs-CZ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671144" y="2120199"/>
            <a:ext cx="5298219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 Anděl </a:t>
            </a: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 poroučí: „Neváhej, pojď!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Budu tě vést, čeká nás pouť.“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Až když jsme venku, za branou otevřenou,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náhle jsem sám a klečím na kolenou.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cs-CZ" sz="22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cs-CZ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Ref</a:t>
            </a:r>
            <a:r>
              <a:rPr lang="cs-CZ" sz="2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.: Naberu dech a </a:t>
            </a:r>
            <a:r>
              <a:rPr lang="cs-CZ" sz="2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půjdu…</a:t>
            </a:r>
            <a:endParaRPr lang="cs-CZ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93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081" y="0"/>
            <a:ext cx="8401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9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06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8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89" y="0"/>
            <a:ext cx="5138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8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16" y="0"/>
            <a:ext cx="4331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3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3337"/>
            <a:ext cx="975360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10" y="0"/>
            <a:ext cx="91557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375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70</Words>
  <Application>Microsoft Office PowerPoint</Application>
  <PresentationFormat>Širokoúhlá obrazovka</PresentationFormat>
  <Paragraphs>17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Motiv Office</vt:lpstr>
      <vt:lpstr>Apoštol Petr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Apoštol Petr</dc:title>
  <dc:creator>Jaroslav</dc:creator>
  <cp:lastModifiedBy>Jaroslav</cp:lastModifiedBy>
  <cp:revision>2</cp:revision>
  <dcterms:created xsi:type="dcterms:W3CDTF">2018-10-06T22:03:30Z</dcterms:created>
  <dcterms:modified xsi:type="dcterms:W3CDTF">2018-10-06T22:09:14Z</dcterms:modified>
</cp:coreProperties>
</file>