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4" r:id="rId3"/>
    <p:sldId id="275" r:id="rId4"/>
    <p:sldId id="270" r:id="rId5"/>
    <p:sldId id="271" r:id="rId6"/>
    <p:sldId id="257" r:id="rId7"/>
    <p:sldId id="260" r:id="rId8"/>
    <p:sldId id="261" r:id="rId9"/>
    <p:sldId id="262" r:id="rId10"/>
    <p:sldId id="263" r:id="rId11"/>
    <p:sldId id="258" r:id="rId12"/>
    <p:sldId id="264" r:id="rId13"/>
    <p:sldId id="266" r:id="rId14"/>
    <p:sldId id="267" r:id="rId15"/>
    <p:sldId id="268" r:id="rId16"/>
    <p:sldId id="273" r:id="rId1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0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AD58-28A3-430E-A3DB-7F67E50F4474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40BD5-55DC-45DB-9990-9BB16446C2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55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0BD5-55DC-45DB-9990-9BB16446C2F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9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0BD5-55DC-45DB-9990-9BB16446C2F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6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0BD5-55DC-45DB-9990-9BB16446C2F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E488-DD2F-4AA7-9BCB-5859DDDC3BC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1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3238E-280B-4253-B2E4-2F3DBD2E08C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376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A703B-D690-4E36-BC61-66A27EE9C6C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3401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B721-4704-44C2-BF42-B7EF7CBFBA9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251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6F124-BCF9-4347-8043-12BA01C26FA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567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D84B9-456C-4E5C-8FE2-0C5F6E134E0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21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C5BEF-9EF4-47EF-B44F-42DB8ADD3EB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766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F87E-C7A9-49D1-9679-152625EC81B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024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37F9-534F-4816-821A-734E252BE0A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466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3B2E-4672-4569-8C68-4048BBBF69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219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1221B-3B87-456F-B5D1-442D7563CD9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800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B0B9CD-90F1-45A7-91C1-7E8008A882CF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6400" y="2438400"/>
            <a:ext cx="11963400" cy="1447799"/>
          </a:xfrm>
        </p:spPr>
        <p:txBody>
          <a:bodyPr/>
          <a:lstStyle/>
          <a:p>
            <a:r>
              <a:rPr lang="cs-CZ" sz="9600" b="1" dirty="0" smtClean="0"/>
              <a:t>Proměnění na hoře</a:t>
            </a:r>
            <a:endParaRPr lang="cs-CZ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40600" y="6629400"/>
            <a:ext cx="4572000" cy="2354262"/>
          </a:xfrm>
        </p:spPr>
        <p:txBody>
          <a:bodyPr/>
          <a:lstStyle/>
          <a:p>
            <a:r>
              <a:rPr lang="cs-CZ" sz="4400" dirty="0" err="1" smtClean="0"/>
              <a:t>Mt</a:t>
            </a:r>
            <a:r>
              <a:rPr lang="cs-CZ" sz="4400" dirty="0" smtClean="0"/>
              <a:t> 17,1-9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158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905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4" y="1447800"/>
            <a:ext cx="3406828" cy="25551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0038" y="1447800"/>
            <a:ext cx="3371037" cy="25551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3" y="4128074"/>
            <a:ext cx="3436701" cy="25775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2" y="6830753"/>
            <a:ext cx="3406829" cy="25551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4128074"/>
            <a:ext cx="3436701" cy="25775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8" y="6830753"/>
            <a:ext cx="3459413" cy="25945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12" y="2819400"/>
            <a:ext cx="4267201" cy="3200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49" y="6248400"/>
            <a:ext cx="4335700" cy="32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244736"/>
            <a:ext cx="5464885" cy="40986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6" y="301886"/>
            <a:ext cx="5388685" cy="40415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70" y="4495800"/>
            <a:ext cx="6545729" cy="49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1000"/>
            <a:ext cx="119888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58800" y="304800"/>
            <a:ext cx="12115800" cy="87100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sz="4000" b="1" dirty="0" err="1" smtClean="0">
                <a:solidFill>
                  <a:schemeClr val="bg1"/>
                </a:solidFill>
              </a:rPr>
              <a:t>Ref</a:t>
            </a:r>
            <a:r>
              <a:rPr lang="cs-CZ" sz="4000" b="1" dirty="0" smtClean="0">
                <a:solidFill>
                  <a:schemeClr val="bg1"/>
                </a:solidFill>
              </a:rPr>
              <a:t>.:</a:t>
            </a:r>
            <a:r>
              <a:rPr lang="cs-CZ" sz="4000" b="1" dirty="0" err="1" smtClean="0">
                <a:solidFill>
                  <a:schemeClr val="bg1"/>
                </a:solidFill>
              </a:rPr>
              <a:t>Haleluja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šabalaba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lambambam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        </a:t>
            </a:r>
            <a:r>
              <a:rPr lang="cs-CZ" sz="4000" b="1" dirty="0" err="1" smtClean="0">
                <a:solidFill>
                  <a:schemeClr val="bg1"/>
                </a:solidFill>
              </a:rPr>
              <a:t>Haleluja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šabalaba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lambambam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        </a:t>
            </a:r>
            <a:r>
              <a:rPr lang="cs-CZ" sz="4000" b="1" dirty="0" err="1" smtClean="0">
                <a:solidFill>
                  <a:schemeClr val="bg1"/>
                </a:solidFill>
              </a:rPr>
              <a:t>Haleluja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šabalaba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lambambam</a:t>
            </a:r>
            <a:r>
              <a:rPr lang="cs-CZ" sz="4000" b="1" dirty="0" smtClean="0">
                <a:solidFill>
                  <a:schemeClr val="bg1"/>
                </a:solidFill>
              </a:rPr>
              <a:t>, amen, amen.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1. On je můj Pán a já Ho mám rád, 3x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amen, amen. </a:t>
            </a:r>
          </a:p>
          <a:p>
            <a:r>
              <a:rPr lang="cs-CZ" sz="4000" b="1" dirty="0" err="1" smtClean="0">
                <a:solidFill>
                  <a:schemeClr val="bg1"/>
                </a:solidFill>
              </a:rPr>
              <a:t>Ref</a:t>
            </a:r>
            <a:r>
              <a:rPr lang="cs-CZ" sz="4000" b="1" dirty="0" smtClean="0">
                <a:solidFill>
                  <a:schemeClr val="bg1"/>
                </a:solidFill>
              </a:rPr>
              <a:t>.: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2. Ježíš zemřel a z hrobu vstal, 3x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amen, amen. </a:t>
            </a:r>
          </a:p>
          <a:p>
            <a:r>
              <a:rPr lang="cs-CZ" sz="4000" b="1" dirty="0" err="1" smtClean="0">
                <a:solidFill>
                  <a:schemeClr val="bg1"/>
                </a:solidFill>
              </a:rPr>
              <a:t>Ref</a:t>
            </a:r>
            <a:r>
              <a:rPr lang="cs-CZ" sz="4000" b="1" dirty="0" smtClean="0">
                <a:solidFill>
                  <a:schemeClr val="bg1"/>
                </a:solidFill>
              </a:rPr>
              <a:t>.: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3. On žije v nebi a přijde zas, 3x 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	amen, amen. 	</a:t>
            </a:r>
          </a:p>
          <a:p>
            <a:r>
              <a:rPr lang="cs-CZ" sz="4000" b="1" dirty="0" err="1" smtClean="0">
                <a:solidFill>
                  <a:schemeClr val="bg1"/>
                </a:solidFill>
              </a:rPr>
              <a:t>Ref</a:t>
            </a:r>
            <a:r>
              <a:rPr lang="cs-CZ" sz="4000" b="1" dirty="0" smtClean="0">
                <a:solidFill>
                  <a:schemeClr val="bg1"/>
                </a:solidFill>
              </a:rPr>
              <a:t>.: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304800"/>
            <a:ext cx="8229600" cy="1143000"/>
          </a:xfrm>
        </p:spPr>
        <p:txBody>
          <a:bodyPr/>
          <a:lstStyle/>
          <a:p>
            <a:r>
              <a:rPr lang="cs-CZ" dirty="0"/>
              <a:t>Deuteronomium 34:1-6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12293600" cy="67056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/>
              <a:t>Mojžíš vystoupil z </a:t>
            </a:r>
            <a:r>
              <a:rPr lang="cs-CZ" sz="4000" dirty="0" err="1"/>
              <a:t>Moábských</a:t>
            </a:r>
            <a:r>
              <a:rPr lang="cs-CZ" sz="4000" dirty="0"/>
              <a:t> pustin na horu </a:t>
            </a:r>
            <a:r>
              <a:rPr lang="cs-CZ" sz="4000" dirty="0" err="1"/>
              <a:t>Nebó</a:t>
            </a:r>
            <a:r>
              <a:rPr lang="cs-CZ" sz="4000" dirty="0"/>
              <a:t>, na vrchol </a:t>
            </a:r>
            <a:r>
              <a:rPr lang="cs-CZ" sz="4000" dirty="0" err="1"/>
              <a:t>Pisgy</a:t>
            </a:r>
            <a:r>
              <a:rPr lang="cs-CZ" sz="4000" dirty="0"/>
              <a:t>; ta je naproti Jerichu. 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Hospodin </a:t>
            </a:r>
            <a:r>
              <a:rPr lang="cs-CZ" sz="4000" dirty="0"/>
              <a:t>mu ukázal celou zemi… Pak mu Hospodin řekl: "Toto je země, o které jsem přísahal Abrahamovi, Izákovi a Jákobovi slovy: Dám ji tvému potomstvu. Dal jsem ti ji spatřit na vlastní oči, ale nepřejdeš tam." 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I </a:t>
            </a:r>
            <a:r>
              <a:rPr lang="cs-CZ" sz="4000" dirty="0"/>
              <a:t>zemřel Mojžíš… pochoval ho… nikdo až dodnes nezná jeho hrob.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432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1400" y="457200"/>
            <a:ext cx="8229600" cy="1143000"/>
          </a:xfrm>
        </p:spPr>
        <p:txBody>
          <a:bodyPr/>
          <a:lstStyle/>
          <a:p>
            <a:r>
              <a:rPr lang="cs-CZ"/>
              <a:t>2. </a:t>
            </a:r>
            <a:r>
              <a:rPr lang="cs-CZ" dirty="0"/>
              <a:t>Královská 2:11-17 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295400"/>
            <a:ext cx="12573000" cy="91821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/>
              <a:t>Elijáš a </a:t>
            </a:r>
            <a:r>
              <a:rPr lang="cs-CZ" sz="4000" dirty="0" err="1"/>
              <a:t>Elíša</a:t>
            </a:r>
            <a:r>
              <a:rPr lang="cs-CZ" sz="4000" dirty="0"/>
              <a:t> šli a rozmlouvali. A hle, ohnivý vůz s ohnivými koni je od sebe odloučil a Elijáš vystupoval ve vichru do nebe. … 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Viděli </a:t>
            </a:r>
            <a:r>
              <a:rPr lang="cs-CZ" sz="4000" dirty="0"/>
              <a:t>to proročtí žáci z Jericha, kteří byli naproti, a řekli </a:t>
            </a:r>
            <a:r>
              <a:rPr lang="cs-CZ" sz="4000" dirty="0" err="1"/>
              <a:t>Elíšovi</a:t>
            </a:r>
            <a:r>
              <a:rPr lang="cs-CZ" sz="4000" dirty="0"/>
              <a:t>: „Hle, je tu s tvými služebníky padesát udatných mužů. Ať jdou hledat tvého pána, aby ho Hospodinův duch neodnesl a nemrštil jím na nějakou horu nebo do nějakého údolí." 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Řekl</a:t>
            </a:r>
            <a:r>
              <a:rPr lang="cs-CZ" sz="4000" dirty="0"/>
              <a:t>: "Nikam je neposílejte." Když ho však nutili až do omrzení, řekl: "Pošlete je." 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Oni </a:t>
            </a:r>
            <a:r>
              <a:rPr lang="cs-CZ" sz="4000" dirty="0"/>
              <a:t>tedy poslali těch padesát mužů; ti hledali Elijáše tři dny, ale nenašli ho.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25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92200" y="457200"/>
            <a:ext cx="10896600" cy="9067800"/>
          </a:xfrm>
          <a:solidFill>
            <a:schemeClr val="tx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</a:rPr>
              <a:t> R: 	Dej mi, Pane, víru, lásku, sílu, 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dej mi, Pane, naději a pokoru. (2x)</a:t>
            </a:r>
          </a:p>
          <a:p>
            <a:pPr marL="0" indent="0" eaLnBrk="1" hangingPunct="1"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b="1" dirty="0" smtClean="0">
                <a:solidFill>
                  <a:schemeClr val="bg1"/>
                </a:solidFill>
              </a:rPr>
              <a:t>Takovou víru, která pohne skálou,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takovou víru, která po vodě jde,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takovou víru, pevnou a stálou,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dej mi, Pane, víru v jméno tvé.</a:t>
            </a:r>
          </a:p>
          <a:p>
            <a:pPr eaLnBrk="1" hangingPunct="1">
              <a:buFontTx/>
              <a:buAutoNum type="arabicPeriod"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cs-CZ" altLang="cs-CZ" b="1" dirty="0" smtClean="0">
                <a:solidFill>
                  <a:schemeClr val="bg1"/>
                </a:solidFill>
              </a:rPr>
              <a:t>Tu lásku, která život v </a:t>
            </a:r>
            <a:r>
              <a:rPr lang="cs-CZ" altLang="cs-CZ" b="1" dirty="0" err="1" smtClean="0">
                <a:solidFill>
                  <a:schemeClr val="bg1"/>
                </a:solidFill>
              </a:rPr>
              <a:t>obět</a:t>
            </a:r>
            <a:r>
              <a:rPr lang="cs-CZ" altLang="cs-CZ" b="1" dirty="0" smtClean="0">
                <a:solidFill>
                  <a:schemeClr val="bg1"/>
                </a:solidFill>
              </a:rPr>
              <a:t>' dává,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tu lásku, která všechno odpouští,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tu lásku, jež svou silou překonává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i třeba vedro na poušti.</a:t>
            </a:r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 </a:t>
            </a:r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3. Chtěl bych mít sílu bojovat se zlem,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chtěl bych mít sílu urážky přijímat,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chtěl bych mít sílu vytrvat v dobrém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a pevně ve své víře stát.</a:t>
            </a:r>
          </a:p>
        </p:txBody>
      </p:sp>
    </p:spTree>
    <p:extLst>
      <p:ext uri="{BB962C8B-B14F-4D97-AF65-F5344CB8AC3E}">
        <p14:creationId xmlns:p14="http://schemas.microsoft.com/office/powerpoint/2010/main" val="26917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381000"/>
            <a:ext cx="11430000" cy="8534400"/>
          </a:xfrm>
          <a:solidFill>
            <a:schemeClr val="tx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R: 	Dej mi, Pane, víru, lásku, sílu, 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    dej mi, Pane, naději a pokoru. (2x)</a:t>
            </a:r>
          </a:p>
          <a:p>
            <a:pPr eaLnBrk="1" hangingPunct="1"/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4. Naději, která nikdy neumírá,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naději ve tvé milosrdenství,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naději, která pochybnosti stírá,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naději v pravdy vítězství.</a:t>
            </a:r>
          </a:p>
          <a:p>
            <a:pPr marL="0" indent="0" eaLnBrk="1" hangingPunct="1"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5. Pokoru, která mlčky křivdu přijme,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pokoru, která chyby uznává,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pokoru, která sebe z chvály vyjme,</a:t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    která se nikdy nehádá.</a:t>
            </a:r>
          </a:p>
        </p:txBody>
      </p:sp>
    </p:spTree>
    <p:extLst>
      <p:ext uri="{BB962C8B-B14F-4D97-AF65-F5344CB8AC3E}">
        <p14:creationId xmlns:p14="http://schemas.microsoft.com/office/powerpoint/2010/main" val="8600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528</Words>
  <Application>Microsoft Office PowerPoint</Application>
  <PresentationFormat>Vlastní</PresentationFormat>
  <Paragraphs>30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Office</vt:lpstr>
      <vt:lpstr>Proměnění na hoře</vt:lpstr>
      <vt:lpstr>Deuteronomium 34:1-6 </vt:lpstr>
      <vt:lpstr>2. Královská 2:11-17 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Jaroslav</dc:creator>
  <cp:lastModifiedBy>Jaroslav</cp:lastModifiedBy>
  <cp:revision>10</cp:revision>
  <cp:lastPrinted>1601-01-01T00:00:00Z</cp:lastPrinted>
  <dcterms:created xsi:type="dcterms:W3CDTF">1601-01-01T00:00:00Z</dcterms:created>
  <dcterms:modified xsi:type="dcterms:W3CDTF">2022-03-05T09:49:55Z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